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82" r:id="rId5"/>
    <p:sldId id="283" r:id="rId6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4BBA1-6756-4760-8A90-A9AF6B255EFB}" type="datetime1">
              <a:rPr lang="en-GB" smtClean="0"/>
              <a:t>24/04/2022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1811D-CE93-4F94-BC0B-54D6126661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386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CA522-4225-402E-882E-0286569E8E6A}" type="datetime1">
              <a:rPr lang="en-GB" noProof="0" smtClean="0"/>
              <a:t>24/04/2022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431D7-2762-4936-9405-C67F186352D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6856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431D7-2762-4936-9405-C67F18635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9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 noProof="0"/>
              <a:t>Click to edit Master subtitle style</a:t>
            </a:r>
            <a:endParaRPr lang="en-GB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0511F4-8371-4283-B556-B4A3690F1B87}" type="datetime1">
              <a:rPr lang="en-GB" noProof="0" smtClean="0"/>
              <a:t>24/04/2022</a:t>
            </a:fld>
            <a:endParaRPr lang="en-GB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4D3AF7-FA10-4AE9-AC3B-5E4E2B05A1D4}" type="datetime1">
              <a:rPr lang="en-GB" noProof="0" smtClean="0"/>
              <a:t>24/04/2022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57FC85-CC43-4EBF-927A-0D701231575A}" type="datetime1">
              <a:rPr lang="en-GB" noProof="0" smtClean="0"/>
              <a:t>24/04/2022</a:t>
            </a:fld>
            <a:endParaRPr lang="en-GB" noProof="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C912A-0231-4476-92A7-56F76FFF85FC}" type="datetime1">
              <a:rPr lang="en-GB" noProof="0" smtClean="0"/>
              <a:t>24/04/2022</a:t>
            </a:fld>
            <a:endParaRPr lang="en-GB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092C93-231F-4CE2-937B-83EC71D61417}" type="datetime1">
              <a:rPr lang="en-GB" noProof="0" smtClean="0"/>
              <a:t>24/04/2022</a:t>
            </a:fld>
            <a:endParaRPr lang="en-GB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E08BEA-0258-47EB-B612-55060A7A6C26}" type="datetime1">
              <a:rPr lang="en-GB" noProof="0" smtClean="0"/>
              <a:t>24/04/2022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0790B7-2569-4302-A735-4CCB8E02185C}" type="datetime1">
              <a:rPr lang="en-GB" noProof="0" smtClean="0"/>
              <a:t>24/04/2022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70AE37-192B-44A5-8D99-C334AE6C76E7}" type="datetime1">
              <a:rPr lang="en-GB" noProof="0" smtClean="0"/>
              <a:t>24/04/2022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B243E-7D71-49CF-A938-FB4BDCC2A7CA}" type="datetime1">
              <a:rPr lang="en-GB" noProof="0" smtClean="0"/>
              <a:t>24/04/2022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80E09F93-7BB4-4ADD-A57B-1D4FFD91D649}" type="datetime1">
              <a:rPr lang="en-GB" noProof="0" smtClean="0"/>
              <a:t>24/04/2022</a:t>
            </a:fld>
            <a:endParaRPr lang="en-GB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F692FA-895C-4774-A5C9-3841ACBB1F6F}" type="datetime1">
              <a:rPr lang="en-GB" noProof="0" smtClean="0"/>
              <a:t>24/04/2022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Quarter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7298F3E-B9B5-4403-B67B-75F61717BBF2}" type="datetime1">
              <a:rPr lang="en-GB" noProof="0" smtClean="0"/>
              <a:t>24/04/2022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rtlCol="0" anchor="ctr">
            <a:normAutofit/>
          </a:bodyPr>
          <a:lstStyle/>
          <a:p>
            <a:pPr rtl="0"/>
            <a:r>
              <a:rPr lang="en-GB" sz="2800" dirty="0">
                <a:solidFill>
                  <a:schemeClr val="tx1"/>
                </a:solidFill>
              </a:rPr>
              <a:t>Self portrait of </a:t>
            </a:r>
            <a:r>
              <a:rPr lang="en-GB" sz="2800" dirty="0" err="1">
                <a:solidFill>
                  <a:schemeClr val="tx1"/>
                </a:solidFill>
              </a:rPr>
              <a:t>buhle</a:t>
            </a:r>
            <a:r>
              <a:rPr lang="en-GB" sz="2800" dirty="0">
                <a:solidFill>
                  <a:schemeClr val="tx1"/>
                </a:solidFill>
              </a:rPr>
              <a:t> Mthethwa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rtlCol="0" anchor="t">
            <a:normAutofit/>
          </a:bodyPr>
          <a:lstStyle/>
          <a:p>
            <a:pPr rtl="0"/>
            <a:r>
              <a:rPr lang="en-GB" sz="2000" dirty="0"/>
              <a:t>By Buhle Mthethwa</a:t>
            </a:r>
          </a:p>
          <a:p>
            <a:pPr rtl="0"/>
            <a:r>
              <a:rPr lang="en-GB" sz="2000" dirty="0"/>
              <a:t>JMS3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2916A-6109-4327-BCD6-FF873548D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44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6B4E-8C16-4468-B7AE-882C3FDA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self portrait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E066-FE6D-4538-9DE2-783BC30D5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Intro: Buhle Mthethwa is a third year journalism student at Rhodes University who is currently working her way into the field in the hopes of making change. This is her story…</a:t>
            </a:r>
          </a:p>
          <a:p>
            <a:r>
              <a:rPr lang="en-US" dirty="0"/>
              <a:t>In: About 21 years ago…</a:t>
            </a:r>
          </a:p>
          <a:p>
            <a:r>
              <a:rPr lang="en-US" dirty="0"/>
              <a:t>Out: to great things.</a:t>
            </a:r>
          </a:p>
          <a:p>
            <a:r>
              <a:rPr lang="en-US" dirty="0"/>
              <a:t>Duration: 3 mins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7530508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56_TF11964407.potx" id="{22DF5ADF-25BA-402C-ACED-1B292B150F2A}" vid="{3E7F4F20-0662-42AA-8EC2-B224AC7B08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{ECC8087A-DDCA-4947-A8B9-61A6EFBBDD99}tf11964407_win32</Template>
  <TotalTime>63</TotalTime>
  <Words>65</Words>
  <Application>Microsoft Office PowerPoint</Application>
  <PresentationFormat>Widescreen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Franklin Gothic Book</vt:lpstr>
      <vt:lpstr>Franklin Gothic Demi</vt:lpstr>
      <vt:lpstr>Gill Sans MT</vt:lpstr>
      <vt:lpstr>Wingdings 2</vt:lpstr>
      <vt:lpstr>DividendVTI</vt:lpstr>
      <vt:lpstr>Self portrait of buhle Mthethwa</vt:lpstr>
      <vt:lpstr>Audio self portrait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Buhle Mthethwa</dc:creator>
  <cp:lastModifiedBy>Buhle Mthethwa</cp:lastModifiedBy>
  <cp:revision>4</cp:revision>
  <dcterms:created xsi:type="dcterms:W3CDTF">2022-04-24T18:55:49Z</dcterms:created>
  <dcterms:modified xsi:type="dcterms:W3CDTF">2022-04-24T19:58:51Z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