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2"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8A87A34-81AB-432B-8DAE-1953F412C126}" type="datetimeFigureOut">
              <a:rPr lang="en-US" smtClean="0"/>
              <a:t>4/24/2022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5189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2159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4391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42108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3087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2851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37655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extLst>
      <p:ext uri="{BB962C8B-B14F-4D97-AF65-F5344CB8AC3E}">
        <p14:creationId xmlns:p14="http://schemas.microsoft.com/office/powerpoint/2010/main" val="460596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832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317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790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955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236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401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136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344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2995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4/24/2022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0804732"/>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D8FE-F855-4BDA-ABB1-BFE6E9298025}"/>
              </a:ext>
            </a:extLst>
          </p:cNvPr>
          <p:cNvSpPr>
            <a:spLocks noGrp="1"/>
          </p:cNvSpPr>
          <p:nvPr>
            <p:ph type="ctrTitle"/>
          </p:nvPr>
        </p:nvSpPr>
        <p:spPr/>
        <p:txBody>
          <a:bodyPr/>
          <a:lstStyle/>
          <a:p>
            <a:r>
              <a:rPr lang="en-US" dirty="0"/>
              <a:t>Sound Portrait</a:t>
            </a:r>
            <a:endParaRPr lang="en-ZA" dirty="0"/>
          </a:p>
        </p:txBody>
      </p:sp>
      <p:sp>
        <p:nvSpPr>
          <p:cNvPr id="3" name="Subtitle 2">
            <a:extLst>
              <a:ext uri="{FF2B5EF4-FFF2-40B4-BE49-F238E27FC236}">
                <a16:creationId xmlns:a16="http://schemas.microsoft.com/office/drawing/2014/main" id="{153D9062-81E4-4A45-858E-096DD0DCD50A}"/>
              </a:ext>
            </a:extLst>
          </p:cNvPr>
          <p:cNvSpPr>
            <a:spLocks noGrp="1"/>
          </p:cNvSpPr>
          <p:nvPr>
            <p:ph type="subTitle" idx="1"/>
          </p:nvPr>
        </p:nvSpPr>
        <p:spPr/>
        <p:txBody>
          <a:bodyPr/>
          <a:lstStyle/>
          <a:p>
            <a:r>
              <a:rPr lang="en-US" dirty="0"/>
              <a:t>By Buhle Mthethwa</a:t>
            </a:r>
            <a:endParaRPr lang="en-ZA" dirty="0"/>
          </a:p>
        </p:txBody>
      </p:sp>
    </p:spTree>
    <p:extLst>
      <p:ext uri="{BB962C8B-B14F-4D97-AF65-F5344CB8AC3E}">
        <p14:creationId xmlns:p14="http://schemas.microsoft.com/office/powerpoint/2010/main" val="229437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4D14-89A3-4182-ABC8-CCC3C0B01649}"/>
              </a:ext>
            </a:extLst>
          </p:cNvPr>
          <p:cNvSpPr>
            <a:spLocks noGrp="1"/>
          </p:cNvSpPr>
          <p:nvPr>
            <p:ph type="title"/>
          </p:nvPr>
        </p:nvSpPr>
        <p:spPr/>
        <p:txBody>
          <a:bodyPr/>
          <a:lstStyle/>
          <a:p>
            <a:r>
              <a:rPr lang="en-gb" dirty="0"/>
              <a:t>My Second Home: Rhodes University</a:t>
            </a:r>
            <a:endParaRPr lang="en-ZA" dirty="0"/>
          </a:p>
        </p:txBody>
      </p:sp>
      <p:sp>
        <p:nvSpPr>
          <p:cNvPr id="3" name="Content Placeholder 2">
            <a:extLst>
              <a:ext uri="{FF2B5EF4-FFF2-40B4-BE49-F238E27FC236}">
                <a16:creationId xmlns:a16="http://schemas.microsoft.com/office/drawing/2014/main" id="{457B0F6D-984D-489E-A298-B6FDAB4352E7}"/>
              </a:ext>
            </a:extLst>
          </p:cNvPr>
          <p:cNvSpPr>
            <a:spLocks noGrp="1"/>
          </p:cNvSpPr>
          <p:nvPr>
            <p:ph idx="1"/>
          </p:nvPr>
        </p:nvSpPr>
        <p:spPr/>
        <p:txBody>
          <a:bodyPr/>
          <a:lstStyle/>
          <a:p>
            <a:r>
              <a:rPr lang="en-US" dirty="0"/>
              <a:t>Intro: When Buhle first came to Rhodes University, the transition was difficult. But over time she began to see this place as her second home. Here is her sound rich portrait of her favorite places in Rhodes and Grahamstown.</a:t>
            </a:r>
          </a:p>
          <a:p>
            <a:r>
              <a:rPr lang="en-US" dirty="0"/>
              <a:t>In: When I first…</a:t>
            </a:r>
          </a:p>
          <a:p>
            <a:r>
              <a:rPr lang="en-US" dirty="0"/>
              <a:t>Out: I’d rather be.</a:t>
            </a:r>
          </a:p>
          <a:p>
            <a:r>
              <a:rPr lang="en-US" dirty="0"/>
              <a:t>Duration: 3 minutes 19 seconds</a:t>
            </a:r>
            <a:endParaRPr lang="en-ZA" dirty="0"/>
          </a:p>
          <a:p>
            <a:endParaRPr lang="en-ZA" dirty="0"/>
          </a:p>
        </p:txBody>
      </p:sp>
    </p:spTree>
    <p:extLst>
      <p:ext uri="{BB962C8B-B14F-4D97-AF65-F5344CB8AC3E}">
        <p14:creationId xmlns:p14="http://schemas.microsoft.com/office/powerpoint/2010/main" val="1801072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36ED-FE53-4513-85B6-D79D8C2011B8}"/>
              </a:ext>
            </a:extLst>
          </p:cNvPr>
          <p:cNvSpPr>
            <a:spLocks noGrp="1"/>
          </p:cNvSpPr>
          <p:nvPr>
            <p:ph type="title"/>
          </p:nvPr>
        </p:nvSpPr>
        <p:spPr/>
        <p:txBody>
          <a:bodyPr/>
          <a:lstStyle/>
          <a:p>
            <a:r>
              <a:rPr lang="en-US" dirty="0"/>
              <a:t>Air Journey: </a:t>
            </a:r>
            <a:endParaRPr lang="en-ZA" dirty="0"/>
          </a:p>
        </p:txBody>
      </p:sp>
      <p:pic>
        <p:nvPicPr>
          <p:cNvPr id="7" name="Picture Placeholder 6">
            <a:extLst>
              <a:ext uri="{FF2B5EF4-FFF2-40B4-BE49-F238E27FC236}">
                <a16:creationId xmlns:a16="http://schemas.microsoft.com/office/drawing/2014/main" id="{1C81837F-EF1D-472C-AFA0-F69FE9BEFB22}"/>
              </a:ext>
            </a:extLst>
          </p:cNvPr>
          <p:cNvPicPr>
            <a:picLocks noGrp="1" noChangeAspect="1"/>
          </p:cNvPicPr>
          <p:nvPr>
            <p:ph type="pic" idx="1"/>
          </p:nvPr>
        </p:nvPicPr>
        <p:blipFill>
          <a:blip r:embed="rId2"/>
          <a:srcRect l="29814" r="29814"/>
          <a:stretch>
            <a:fillRect/>
          </a:stretch>
        </p:blipFill>
        <p:spPr/>
      </p:pic>
    </p:spTree>
    <p:extLst>
      <p:ext uri="{BB962C8B-B14F-4D97-AF65-F5344CB8AC3E}">
        <p14:creationId xmlns:p14="http://schemas.microsoft.com/office/powerpoint/2010/main" val="184027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1B7D-6B49-4766-A58C-ACCEF3F930D6}"/>
              </a:ext>
            </a:extLst>
          </p:cNvPr>
          <p:cNvSpPr>
            <a:spLocks noGrp="1"/>
          </p:cNvSpPr>
          <p:nvPr>
            <p:ph type="title"/>
          </p:nvPr>
        </p:nvSpPr>
        <p:spPr/>
        <p:txBody>
          <a:bodyPr/>
          <a:lstStyle/>
          <a:p>
            <a:r>
              <a:rPr lang="en-US" sz="3200" dirty="0"/>
              <a:t>Serenity in front of Helen Joseph</a:t>
            </a:r>
            <a:endParaRPr lang="en-ZA" dirty="0"/>
          </a:p>
        </p:txBody>
      </p:sp>
      <p:pic>
        <p:nvPicPr>
          <p:cNvPr id="5" name="Content Placeholder 4">
            <a:extLst>
              <a:ext uri="{FF2B5EF4-FFF2-40B4-BE49-F238E27FC236}">
                <a16:creationId xmlns:a16="http://schemas.microsoft.com/office/drawing/2014/main" id="{F85325C0-3D23-4004-8CC5-80DC7548C9D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0623" y="2141538"/>
            <a:ext cx="4866216" cy="3649662"/>
          </a:xfrm>
          <a:prstGeom prst="rect">
            <a:avLst/>
          </a:prstGeom>
          <a:ln>
            <a:noFill/>
          </a:ln>
          <a:effectLst>
            <a:softEdge rad="112500"/>
          </a:effectLst>
        </p:spPr>
      </p:pic>
      <p:pic>
        <p:nvPicPr>
          <p:cNvPr id="6" name="Content Placeholder 5">
            <a:extLst>
              <a:ext uri="{FF2B5EF4-FFF2-40B4-BE49-F238E27FC236}">
                <a16:creationId xmlns:a16="http://schemas.microsoft.com/office/drawing/2014/main" id="{3FC6707E-811B-4457-9B66-8944115421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86186" y="2141538"/>
            <a:ext cx="4866216" cy="36496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432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09BA-70DD-4CE2-8A5C-28400F5DB310}"/>
              </a:ext>
            </a:extLst>
          </p:cNvPr>
          <p:cNvSpPr>
            <a:spLocks noGrp="1"/>
          </p:cNvSpPr>
          <p:nvPr>
            <p:ph type="title"/>
          </p:nvPr>
        </p:nvSpPr>
        <p:spPr/>
        <p:txBody>
          <a:bodyPr/>
          <a:lstStyle/>
          <a:p>
            <a:r>
              <a:rPr lang="en-US" dirty="0"/>
              <a:t>Book Store</a:t>
            </a:r>
            <a:endParaRPr lang="en-ZA" dirty="0"/>
          </a:p>
        </p:txBody>
      </p:sp>
      <p:pic>
        <p:nvPicPr>
          <p:cNvPr id="6" name="Content Placeholder 5">
            <a:extLst>
              <a:ext uri="{FF2B5EF4-FFF2-40B4-BE49-F238E27FC236}">
                <a16:creationId xmlns:a16="http://schemas.microsoft.com/office/drawing/2014/main" id="{8AB663F7-7C4D-4F66-A25C-8BC0D7C165FC}"/>
              </a:ext>
            </a:extLst>
          </p:cNvPr>
          <p:cNvPicPr>
            <a:picLocks noGrp="1" noChangeAspect="1"/>
          </p:cNvPicPr>
          <p:nvPr>
            <p:ph idx="1"/>
          </p:nvPr>
        </p:nvPicPr>
        <p:blipFill>
          <a:blip r:embed="rId2"/>
          <a:stretch>
            <a:fillRect/>
          </a:stretch>
        </p:blipFill>
        <p:spPr>
          <a:xfrm>
            <a:off x="4648200" y="887016"/>
            <a:ext cx="6169025" cy="4626768"/>
          </a:xfrm>
          <a:prstGeom prst="rect">
            <a:avLst/>
          </a:prstGeom>
          <a:ln>
            <a:noFill/>
          </a:ln>
          <a:effectLst>
            <a:softEdge rad="112500"/>
          </a:effectLst>
        </p:spPr>
      </p:pic>
    </p:spTree>
    <p:extLst>
      <p:ext uri="{BB962C8B-B14F-4D97-AF65-F5344CB8AC3E}">
        <p14:creationId xmlns:p14="http://schemas.microsoft.com/office/powerpoint/2010/main" val="2031265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3381-97A9-43E1-A0C5-00DD8A5EF26F}"/>
              </a:ext>
            </a:extLst>
          </p:cNvPr>
          <p:cNvSpPr>
            <a:spLocks noGrp="1"/>
          </p:cNvSpPr>
          <p:nvPr>
            <p:ph type="title"/>
          </p:nvPr>
        </p:nvSpPr>
        <p:spPr/>
        <p:txBody>
          <a:bodyPr/>
          <a:lstStyle/>
          <a:p>
            <a:r>
              <a:rPr lang="en-US" dirty="0"/>
              <a:t>Under the arch</a:t>
            </a:r>
            <a:endParaRPr lang="en-ZA" dirty="0"/>
          </a:p>
        </p:txBody>
      </p:sp>
      <p:pic>
        <p:nvPicPr>
          <p:cNvPr id="7" name="Content Placeholder 6">
            <a:extLst>
              <a:ext uri="{FF2B5EF4-FFF2-40B4-BE49-F238E27FC236}">
                <a16:creationId xmlns:a16="http://schemas.microsoft.com/office/drawing/2014/main" id="{A02EA73D-40EA-4C65-BBA0-A35AA4304CA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6739" y="2144567"/>
            <a:ext cx="5108894" cy="3685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8">
            <a:extLst>
              <a:ext uri="{FF2B5EF4-FFF2-40B4-BE49-F238E27FC236}">
                <a16:creationId xmlns:a16="http://schemas.microsoft.com/office/drawing/2014/main" id="{0A8E0295-BEF0-4A74-B4E4-4EAD052951DA}"/>
              </a:ext>
            </a:extLst>
          </p:cNvPr>
          <p:cNvPicPr>
            <a:picLocks noGrp="1" noChangeAspect="1"/>
          </p:cNvPicPr>
          <p:nvPr>
            <p:ph sz="quarter" idx="4"/>
          </p:nvPr>
        </p:nvPicPr>
        <p:blipFill>
          <a:blip r:embed="rId3"/>
          <a:stretch>
            <a:fillRect/>
          </a:stretch>
        </p:blipFill>
        <p:spPr>
          <a:xfrm>
            <a:off x="6845417" y="1921079"/>
            <a:ext cx="4381849" cy="38055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4228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A84D-E96D-40BE-9665-762B841AA3F9}"/>
              </a:ext>
            </a:extLst>
          </p:cNvPr>
          <p:cNvSpPr>
            <a:spLocks noGrp="1"/>
          </p:cNvSpPr>
          <p:nvPr>
            <p:ph type="title"/>
          </p:nvPr>
        </p:nvSpPr>
        <p:spPr/>
        <p:txBody>
          <a:bodyPr/>
          <a:lstStyle/>
          <a:p>
            <a:r>
              <a:rPr lang="en-US" dirty="0"/>
              <a:t>Theatre cafe</a:t>
            </a:r>
            <a:endParaRPr lang="en-ZA" dirty="0"/>
          </a:p>
        </p:txBody>
      </p:sp>
      <p:pic>
        <p:nvPicPr>
          <p:cNvPr id="4" name="Picture 3">
            <a:extLst>
              <a:ext uri="{FF2B5EF4-FFF2-40B4-BE49-F238E27FC236}">
                <a16:creationId xmlns:a16="http://schemas.microsoft.com/office/drawing/2014/main" id="{0F4991CE-8211-4981-8F8B-B5EE3F832F85}"/>
              </a:ext>
            </a:extLst>
          </p:cNvPr>
          <p:cNvPicPr>
            <a:picLocks noChangeAspect="1"/>
          </p:cNvPicPr>
          <p:nvPr/>
        </p:nvPicPr>
        <p:blipFill>
          <a:blip r:embed="rId2"/>
          <a:stretch>
            <a:fillRect/>
          </a:stretch>
        </p:blipFill>
        <p:spPr>
          <a:xfrm>
            <a:off x="122255" y="2207756"/>
            <a:ext cx="5642870" cy="4478270"/>
          </a:xfrm>
          <a:prstGeom prst="rect">
            <a:avLst/>
          </a:prstGeom>
          <a:ln>
            <a:noFill/>
          </a:ln>
          <a:effectLst>
            <a:softEdge rad="112500"/>
          </a:effectLst>
        </p:spPr>
      </p:pic>
      <p:pic>
        <p:nvPicPr>
          <p:cNvPr id="6" name="Picture 5">
            <a:extLst>
              <a:ext uri="{FF2B5EF4-FFF2-40B4-BE49-F238E27FC236}">
                <a16:creationId xmlns:a16="http://schemas.microsoft.com/office/drawing/2014/main" id="{6135AA36-900E-43F1-9470-44A0F43738A3}"/>
              </a:ext>
            </a:extLst>
          </p:cNvPr>
          <p:cNvPicPr>
            <a:picLocks noChangeAspect="1"/>
          </p:cNvPicPr>
          <p:nvPr/>
        </p:nvPicPr>
        <p:blipFill>
          <a:blip r:embed="rId3"/>
          <a:stretch>
            <a:fillRect/>
          </a:stretch>
        </p:blipFill>
        <p:spPr>
          <a:xfrm>
            <a:off x="5155460" y="171974"/>
            <a:ext cx="6724892" cy="5594633"/>
          </a:xfrm>
          <a:prstGeom prst="rect">
            <a:avLst/>
          </a:prstGeom>
          <a:ln>
            <a:noFill/>
          </a:ln>
          <a:effectLst>
            <a:softEdge rad="112500"/>
          </a:effectLst>
        </p:spPr>
      </p:pic>
    </p:spTree>
    <p:extLst>
      <p:ext uri="{BB962C8B-B14F-4D97-AF65-F5344CB8AC3E}">
        <p14:creationId xmlns:p14="http://schemas.microsoft.com/office/powerpoint/2010/main" val="23060870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16</TotalTime>
  <Words>89</Words>
  <Application>Microsoft Office PowerPoint</Application>
  <PresentationFormat>Widescreen</PresentationFormat>
  <Paragraphs>12</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Celestial</vt:lpstr>
      <vt:lpstr>Sound Portrait</vt:lpstr>
      <vt:lpstr>My Second Home: Rhodes University</vt:lpstr>
      <vt:lpstr>Air Journey: </vt:lpstr>
      <vt:lpstr>Serenity in front of Helen Joseph</vt:lpstr>
      <vt:lpstr>Book Store</vt:lpstr>
      <vt:lpstr>Under the arch</vt:lpstr>
      <vt:lpstr>Theatre cafe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Sound Portrait</dc:title>
  <dc:creator>Buhle Mthethwa</dc:creator>
  <cp:lastModifiedBy>Buhle Mthethwa</cp:lastModifiedBy>
  <cp:revision>2</cp:revision>
  <dcterms:created xsi:type="dcterms:W3CDTF">2022-04-24T19:33:08Z</dcterms:created>
  <dcterms:modified xsi:type="dcterms:W3CDTF">2022-04-24T19:49:09Z</dcterms:modified>
</cp:coreProperties>
</file>